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24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0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62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7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80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30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42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26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85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47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45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FBA0C-D805-5D4D-9EEA-5A1421C9D846}" type="datetimeFigureOut">
              <a:rPr lang="es-ES" smtClean="0"/>
              <a:t>05/09/13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5DA5-24CB-FA42-9501-DFDBB30D432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6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234" y="859612"/>
            <a:ext cx="4183993" cy="1305034"/>
          </a:xfrm>
        </p:spPr>
        <p:txBody>
          <a:bodyPr/>
          <a:lstStyle/>
          <a:p>
            <a:r>
              <a:rPr lang="es-ES" dirty="0" smtClean="0"/>
              <a:t>LITOGRAFIA GIL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1543" y="2889299"/>
            <a:ext cx="5416331" cy="3746938"/>
          </a:xfrm>
        </p:spPr>
        <p:txBody>
          <a:bodyPr>
            <a:normAutofit/>
          </a:bodyPr>
          <a:lstStyle/>
          <a:p>
            <a:r>
              <a:rPr lang="es-ES" dirty="0" smtClean="0"/>
              <a:t>VENTAS</a:t>
            </a:r>
          </a:p>
          <a:p>
            <a:r>
              <a:rPr lang="es-ES" dirty="0" smtClean="0"/>
              <a:t>DISEÑO GRAFICO</a:t>
            </a:r>
          </a:p>
          <a:p>
            <a:r>
              <a:rPr lang="es-ES" dirty="0" smtClean="0"/>
              <a:t>PREPRENSA</a:t>
            </a:r>
          </a:p>
          <a:p>
            <a:r>
              <a:rPr lang="es-ES" dirty="0" smtClean="0"/>
              <a:t>PRENSA</a:t>
            </a:r>
          </a:p>
          <a:p>
            <a:r>
              <a:rPr lang="es-ES" dirty="0" smtClean="0"/>
              <a:t>ACABADO</a:t>
            </a:r>
          </a:p>
          <a:p>
            <a:r>
              <a:rPr lang="es-ES" dirty="0" smtClean="0"/>
              <a:t>ENTREGA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9" y="250439"/>
            <a:ext cx="5602488" cy="21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688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VENTAJAS PARA </a:t>
            </a:r>
            <a:r>
              <a:rPr lang="en-US" b="1" dirty="0" smtClean="0"/>
              <a:t>LITOGRAFIA GIL </a:t>
            </a:r>
            <a:r>
              <a:rPr lang="en-US" dirty="0" smtClean="0"/>
              <a:t>DE TRABAJAR CON </a:t>
            </a:r>
            <a:r>
              <a:rPr lang="es-ES" b="1" dirty="0" smtClean="0"/>
              <a:t>PAINAXPRESS</a:t>
            </a: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648137" y="2774979"/>
            <a:ext cx="84299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ES_tradnl" sz="2400" dirty="0" smtClean="0"/>
              <a:t>SE CONTRATA COMO PROVEEDOR DE LITOGRAFIA GIL.</a:t>
            </a:r>
          </a:p>
          <a:p>
            <a:pPr marL="457200" indent="-457200">
              <a:buAutoNum type="arabicPeriod"/>
            </a:pPr>
            <a:r>
              <a:rPr lang="es-ES_tradnl" sz="2400" dirty="0" smtClean="0"/>
              <a:t>LITOGRAFIA GIL SE LIBERA DE LA RESPONSABILIDAD DE LA ENTREGA DE LOS PEDIDOS EN LINEA.</a:t>
            </a:r>
          </a:p>
          <a:p>
            <a:pPr marL="457200" indent="-457200">
              <a:buAutoNum type="arabicPeriod"/>
            </a:pPr>
            <a:r>
              <a:rPr lang="es-ES_tradnl" sz="2400" dirty="0" smtClean="0"/>
              <a:t>SE TENDRA UN MEJOR CONTROL DE INVENTARIOS Y REPORTES DE LAS ENTREGAS.</a:t>
            </a:r>
          </a:p>
          <a:p>
            <a:pPr marL="457200" indent="-457200">
              <a:buAutoNum type="arabicPeriod"/>
            </a:pPr>
            <a:r>
              <a:rPr lang="es-ES_tradnl" sz="2400" dirty="0" smtClean="0"/>
              <a:t>SE TIENE TODA LA CONFIANZA DE TRABAJAR CON NOSOTROS, SIEMPRE VAMOS A VER POR EL BIEN DE LA FAMILIA.</a:t>
            </a:r>
          </a:p>
          <a:p>
            <a:pPr marL="457200" indent="-457200">
              <a:buAutoNum type="arabicPeriod"/>
            </a:pPr>
            <a:r>
              <a:rPr lang="es-ES_tradnl" sz="2400" dirty="0" smtClean="0"/>
              <a:t>SE FACTURA A LITOGRAFIA GIL Y LITOGRAFIA GIL PUEDE AUMENTAR LA CANTIDAD QUE GUSTE AL CLIENTE.</a:t>
            </a:r>
          </a:p>
          <a:p>
            <a:pPr marL="457200" indent="-457200">
              <a:buAutoNum type="arabicPeriod"/>
            </a:pPr>
            <a:r>
              <a:rPr lang="es-ES_tradnl" sz="2400" dirty="0" smtClean="0"/>
              <a:t>LITOGRAFIA GIL TENDRA GANANCIAS SIN PREOCUPACIONES.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3-09-05 a las 18.1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46" y="0"/>
            <a:ext cx="963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6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3-09-05 a las 18.1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02" y="-30700"/>
            <a:ext cx="9623616" cy="68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3-09-05 a las 18.1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0"/>
            <a:ext cx="7818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4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3-09-05 a las 18.1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17" y="0"/>
            <a:ext cx="9692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0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3-09-05 a las 17.5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8647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3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alternativo 3"/>
          <p:cNvSpPr/>
          <p:nvPr/>
        </p:nvSpPr>
        <p:spPr>
          <a:xfrm>
            <a:off x="2622379" y="1576582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2752" y="1524484"/>
            <a:ext cx="1180662" cy="664746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VENTAS </a:t>
            </a:r>
            <a:endParaRPr lang="es-ES" sz="1800" b="1" dirty="0"/>
          </a:p>
        </p:txBody>
      </p:sp>
      <p:sp>
        <p:nvSpPr>
          <p:cNvPr id="5" name="Proceso alternativo 4"/>
          <p:cNvSpPr/>
          <p:nvPr/>
        </p:nvSpPr>
        <p:spPr>
          <a:xfrm>
            <a:off x="3725957" y="1576582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96330" y="1856857"/>
            <a:ext cx="1180662" cy="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DISEÑO</a:t>
            </a:r>
            <a:endParaRPr lang="es-ES" sz="1800" b="1" dirty="0"/>
          </a:p>
        </p:txBody>
      </p:sp>
      <p:sp>
        <p:nvSpPr>
          <p:cNvPr id="7" name="Proceso alternativo 6"/>
          <p:cNvSpPr/>
          <p:nvPr/>
        </p:nvSpPr>
        <p:spPr>
          <a:xfrm>
            <a:off x="4785741" y="1576582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56114" y="1856857"/>
            <a:ext cx="1180662" cy="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PRE</a:t>
            </a:r>
          </a:p>
          <a:p>
            <a:r>
              <a:rPr lang="es-ES" sz="1800" b="1" dirty="0" smtClean="0"/>
              <a:t>PRENSA</a:t>
            </a:r>
            <a:endParaRPr lang="es-ES" sz="1800" b="1" dirty="0"/>
          </a:p>
        </p:txBody>
      </p:sp>
      <p:sp>
        <p:nvSpPr>
          <p:cNvPr id="9" name="Proceso alternativo 8"/>
          <p:cNvSpPr/>
          <p:nvPr/>
        </p:nvSpPr>
        <p:spPr>
          <a:xfrm>
            <a:off x="5845524" y="1576582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715897" y="1856857"/>
            <a:ext cx="1180662" cy="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PRENSA </a:t>
            </a:r>
            <a:endParaRPr lang="es-ES" sz="1800" b="1" dirty="0"/>
          </a:p>
        </p:txBody>
      </p:sp>
      <p:sp>
        <p:nvSpPr>
          <p:cNvPr id="11" name="Proceso alternativo 10"/>
          <p:cNvSpPr/>
          <p:nvPr/>
        </p:nvSpPr>
        <p:spPr>
          <a:xfrm>
            <a:off x="6894801" y="1576582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833487" y="1602852"/>
            <a:ext cx="1051035" cy="507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 smtClean="0"/>
              <a:t>ACABADO</a:t>
            </a:r>
            <a:endParaRPr lang="es-ES" sz="1600" b="1" dirty="0"/>
          </a:p>
        </p:txBody>
      </p:sp>
      <p:sp>
        <p:nvSpPr>
          <p:cNvPr id="15" name="Proceso alternativo 14"/>
          <p:cNvSpPr/>
          <p:nvPr/>
        </p:nvSpPr>
        <p:spPr>
          <a:xfrm>
            <a:off x="7954588" y="1576582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7893275" y="1602852"/>
            <a:ext cx="1051035" cy="507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 smtClean="0"/>
              <a:t>ENTREGA</a:t>
            </a:r>
            <a:endParaRPr lang="es-ES" sz="1600" b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492752" y="2522970"/>
            <a:ext cx="1180662" cy="1146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DELFINO</a:t>
            </a:r>
          </a:p>
          <a:p>
            <a:r>
              <a:rPr lang="es-ES" sz="1800" b="1" dirty="0" smtClean="0"/>
              <a:t>JOSE</a:t>
            </a:r>
          </a:p>
          <a:p>
            <a:r>
              <a:rPr lang="es-ES" sz="1800" b="1" dirty="0" smtClean="0">
                <a:solidFill>
                  <a:srgbClr val="7F7F7F"/>
                </a:solidFill>
              </a:rPr>
              <a:t>TERE LAURA</a:t>
            </a:r>
            <a:endParaRPr lang="es-ES" sz="1800" b="1" dirty="0">
              <a:solidFill>
                <a:srgbClr val="7F7F7F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596330" y="2435380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ALMA</a:t>
            </a:r>
            <a:endParaRPr lang="es-ES" sz="1800" b="1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656114" y="2435380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CARLOS</a:t>
            </a:r>
            <a:endParaRPr lang="es-ES" sz="1800" b="1" dirty="0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733415" y="2575524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DELFINO</a:t>
            </a:r>
          </a:p>
          <a:p>
            <a:r>
              <a:rPr lang="es-ES" sz="1800" b="1" dirty="0" smtClean="0"/>
              <a:t>JOSE</a:t>
            </a:r>
          </a:p>
          <a:p>
            <a:r>
              <a:rPr lang="es-ES" sz="1800" b="1" dirty="0" smtClean="0"/>
              <a:t>LUIS</a:t>
            </a:r>
          </a:p>
          <a:p>
            <a:r>
              <a:rPr lang="es-ES" sz="1800" b="1" dirty="0" smtClean="0"/>
              <a:t>CARLOS</a:t>
            </a:r>
            <a:endParaRPr lang="es-ES" sz="1800" b="1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765174" y="2575524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LUIS</a:t>
            </a:r>
          </a:p>
          <a:p>
            <a:endParaRPr lang="es-ES" sz="1800" b="1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7823210" y="2727572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LUIS</a:t>
            </a:r>
          </a:p>
          <a:p>
            <a:r>
              <a:rPr lang="es-ES" sz="1800" b="1" dirty="0" smtClean="0">
                <a:solidFill>
                  <a:schemeClr val="bg1">
                    <a:lumMod val="50000"/>
                  </a:schemeClr>
                </a:solidFill>
              </a:rPr>
              <a:t>EUGENIA</a:t>
            </a:r>
          </a:p>
          <a:p>
            <a:endParaRPr lang="es-ES" sz="1800" b="1" dirty="0"/>
          </a:p>
        </p:txBody>
      </p:sp>
      <p:sp>
        <p:nvSpPr>
          <p:cNvPr id="23" name="Proceso alternativo 22"/>
          <p:cNvSpPr/>
          <p:nvPr/>
        </p:nvSpPr>
        <p:spPr>
          <a:xfrm>
            <a:off x="1401429" y="1576582"/>
            <a:ext cx="980965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12090" y="1524484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dirty="0" smtClean="0"/>
              <a:t>CONTABILIDAD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312090" y="2435380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MARY</a:t>
            </a:r>
            <a:endParaRPr lang="es-ES" sz="1800" b="1" dirty="0"/>
          </a:p>
        </p:txBody>
      </p:sp>
      <p:sp>
        <p:nvSpPr>
          <p:cNvPr id="26" name="Proceso alternativo 25"/>
          <p:cNvSpPr/>
          <p:nvPr/>
        </p:nvSpPr>
        <p:spPr>
          <a:xfrm>
            <a:off x="313566" y="1576582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183939" y="1856857"/>
            <a:ext cx="1180662" cy="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SISTEMAS</a:t>
            </a:r>
            <a:endParaRPr lang="es-ES" sz="1800" b="1" dirty="0"/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183939" y="2435380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MALENA</a:t>
            </a:r>
            <a:endParaRPr lang="es-ES" sz="1800" b="1" dirty="0"/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313566" y="307019"/>
            <a:ext cx="8436296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/>
              <a:t>ORGANIGRAMA </a:t>
            </a:r>
          </a:p>
          <a:p>
            <a:r>
              <a:rPr lang="es-ES" sz="3600" b="1" dirty="0" smtClean="0"/>
              <a:t>LITOGRAFIA GIL</a:t>
            </a:r>
            <a:endParaRPr lang="es-ES" sz="3600" b="1" dirty="0"/>
          </a:p>
        </p:txBody>
      </p:sp>
      <p:cxnSp>
        <p:nvCxnSpPr>
          <p:cNvPr id="31" name="Conector recto de flecha 30"/>
          <p:cNvCxnSpPr>
            <a:stCxn id="26" idx="2"/>
          </p:cNvCxnSpPr>
          <p:nvPr/>
        </p:nvCxnSpPr>
        <p:spPr>
          <a:xfrm>
            <a:off x="770766" y="2189230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1900628" y="2189230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4169110" y="2189230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5237661" y="2189230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7348489" y="2189230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4" idx="2"/>
          </p:cNvCxnSpPr>
          <p:nvPr/>
        </p:nvCxnSpPr>
        <p:spPr>
          <a:xfrm>
            <a:off x="3079579" y="2189230"/>
            <a:ext cx="3504" cy="263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8390765" y="2189230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6302752" y="2189230"/>
            <a:ext cx="3504" cy="246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ítulo 1"/>
          <p:cNvSpPr txBox="1">
            <a:spLocks/>
          </p:cNvSpPr>
          <p:nvPr/>
        </p:nvSpPr>
        <p:spPr>
          <a:xfrm>
            <a:off x="3596330" y="3240270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7F7F7F"/>
                </a:solidFill>
              </a:rPr>
              <a:t>BARBARA</a:t>
            </a:r>
            <a:endParaRPr lang="es-ES" sz="1800" b="1" dirty="0">
              <a:solidFill>
                <a:srgbClr val="7F7F7F"/>
              </a:solidFill>
            </a:endParaRPr>
          </a:p>
        </p:txBody>
      </p:sp>
      <p:cxnSp>
        <p:nvCxnSpPr>
          <p:cNvPr id="48" name="Conector recto de flecha 47"/>
          <p:cNvCxnSpPr/>
          <p:nvPr/>
        </p:nvCxnSpPr>
        <p:spPr>
          <a:xfrm>
            <a:off x="4169110" y="3003569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ítulo 1"/>
          <p:cNvSpPr txBox="1">
            <a:spLocks/>
          </p:cNvSpPr>
          <p:nvPr/>
        </p:nvSpPr>
        <p:spPr>
          <a:xfrm>
            <a:off x="4682386" y="3240270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7F7F7F"/>
                </a:solidFill>
              </a:rPr>
              <a:t>JUAN</a:t>
            </a:r>
            <a:endParaRPr lang="es-ES" sz="1800" b="1" dirty="0">
              <a:solidFill>
                <a:srgbClr val="7F7F7F"/>
              </a:solidFill>
            </a:endParaRPr>
          </a:p>
        </p:txBody>
      </p:sp>
      <p:cxnSp>
        <p:nvCxnSpPr>
          <p:cNvPr id="50" name="Conector recto de flecha 49"/>
          <p:cNvCxnSpPr/>
          <p:nvPr/>
        </p:nvCxnSpPr>
        <p:spPr>
          <a:xfrm>
            <a:off x="5255166" y="3003569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ítulo 1"/>
          <p:cNvSpPr txBox="1">
            <a:spLocks/>
          </p:cNvSpPr>
          <p:nvPr/>
        </p:nvSpPr>
        <p:spPr>
          <a:xfrm>
            <a:off x="1364608" y="3380414"/>
            <a:ext cx="1180662" cy="6647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ERIKA</a:t>
            </a:r>
          </a:p>
          <a:p>
            <a:r>
              <a:rPr lang="es-E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TANIA</a:t>
            </a:r>
          </a:p>
        </p:txBody>
      </p:sp>
      <p:cxnSp>
        <p:nvCxnSpPr>
          <p:cNvPr id="52" name="Conector recto de flecha 51"/>
          <p:cNvCxnSpPr/>
          <p:nvPr/>
        </p:nvCxnSpPr>
        <p:spPr>
          <a:xfrm>
            <a:off x="1937388" y="3003569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ítulo 1"/>
          <p:cNvSpPr txBox="1">
            <a:spLocks/>
          </p:cNvSpPr>
          <p:nvPr/>
        </p:nvSpPr>
        <p:spPr>
          <a:xfrm>
            <a:off x="6775709" y="3240270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7F7F7F"/>
                </a:solidFill>
              </a:rPr>
              <a:t>DELFINITO</a:t>
            </a:r>
            <a:endParaRPr lang="es-ES" sz="1800" b="1" dirty="0">
              <a:solidFill>
                <a:srgbClr val="7F7F7F"/>
              </a:solidFill>
            </a:endParaRPr>
          </a:p>
        </p:txBody>
      </p:sp>
      <p:cxnSp>
        <p:nvCxnSpPr>
          <p:cNvPr id="56" name="Conector recto de flecha 55"/>
          <p:cNvCxnSpPr/>
          <p:nvPr/>
        </p:nvCxnSpPr>
        <p:spPr>
          <a:xfrm>
            <a:off x="7348489" y="3003569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Proceso alternativo 57"/>
          <p:cNvSpPr/>
          <p:nvPr/>
        </p:nvSpPr>
        <p:spPr>
          <a:xfrm>
            <a:off x="313566" y="3100139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Título 1"/>
          <p:cNvSpPr txBox="1">
            <a:spLocks/>
          </p:cNvSpPr>
          <p:nvPr/>
        </p:nvSpPr>
        <p:spPr>
          <a:xfrm>
            <a:off x="183939" y="3380414"/>
            <a:ext cx="1180662" cy="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 smtClean="0"/>
              <a:t>RECURSOS HUMANOS</a:t>
            </a:r>
            <a:endParaRPr lang="es-ES" sz="1400" b="1" dirty="0"/>
          </a:p>
        </p:txBody>
      </p:sp>
      <p:sp>
        <p:nvSpPr>
          <p:cNvPr id="60" name="Título 1"/>
          <p:cNvSpPr txBox="1">
            <a:spLocks/>
          </p:cNvSpPr>
          <p:nvPr/>
        </p:nvSpPr>
        <p:spPr>
          <a:xfrm>
            <a:off x="183939" y="3958937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7F7F7F"/>
                </a:solidFill>
              </a:rPr>
              <a:t>MAGUE</a:t>
            </a:r>
            <a:endParaRPr lang="es-ES" sz="1800" b="1" dirty="0">
              <a:solidFill>
                <a:srgbClr val="7F7F7F"/>
              </a:solidFill>
            </a:endParaRPr>
          </a:p>
        </p:txBody>
      </p:sp>
      <p:cxnSp>
        <p:nvCxnSpPr>
          <p:cNvPr id="61" name="Conector recto de flecha 60"/>
          <p:cNvCxnSpPr>
            <a:stCxn id="58" idx="2"/>
          </p:cNvCxnSpPr>
          <p:nvPr/>
        </p:nvCxnSpPr>
        <p:spPr>
          <a:xfrm>
            <a:off x="770766" y="3712787"/>
            <a:ext cx="8751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Proceso alternativo 61"/>
          <p:cNvSpPr/>
          <p:nvPr/>
        </p:nvSpPr>
        <p:spPr>
          <a:xfrm>
            <a:off x="2715171" y="4640787"/>
            <a:ext cx="2984969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Título 1"/>
          <p:cNvSpPr txBox="1">
            <a:spLocks/>
          </p:cNvSpPr>
          <p:nvPr/>
        </p:nvSpPr>
        <p:spPr>
          <a:xfrm>
            <a:off x="2776483" y="4712137"/>
            <a:ext cx="2855310" cy="446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/>
              <a:t>TERMINADOS LITOGRAFICOS</a:t>
            </a:r>
            <a:endParaRPr lang="es-ES" sz="2000" b="1" dirty="0"/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3605079" y="5630970"/>
            <a:ext cx="1180662" cy="6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7F7F7F"/>
                </a:solidFill>
              </a:rPr>
              <a:t>ABEL</a:t>
            </a:r>
          </a:p>
          <a:p>
            <a:r>
              <a:rPr lang="es-ES" sz="1800" b="1" dirty="0" smtClean="0">
                <a:solidFill>
                  <a:srgbClr val="7F7F7F"/>
                </a:solidFill>
              </a:rPr>
              <a:t>TALIA</a:t>
            </a:r>
            <a:endParaRPr lang="es-ES" sz="1800" b="1" dirty="0">
              <a:solidFill>
                <a:srgbClr val="7F7F7F"/>
              </a:solidFill>
            </a:endParaRPr>
          </a:p>
        </p:txBody>
      </p:sp>
      <p:cxnSp>
        <p:nvCxnSpPr>
          <p:cNvPr id="65" name="Conector recto de flecha 64"/>
          <p:cNvCxnSpPr>
            <a:stCxn id="62" idx="2"/>
          </p:cNvCxnSpPr>
          <p:nvPr/>
        </p:nvCxnSpPr>
        <p:spPr>
          <a:xfrm flipH="1">
            <a:off x="4200658" y="5253435"/>
            <a:ext cx="6998" cy="47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8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4544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LITOGRAFIA GIL da un servicio integral a sus clientes, desde el diseño gr</a:t>
            </a:r>
            <a:r>
              <a:rPr lang="es-ES" dirty="0" smtClean="0"/>
              <a:t>á</a:t>
            </a:r>
            <a:r>
              <a:rPr lang="es-ES" dirty="0" smtClean="0"/>
              <a:t>fico hasta la impresi</a:t>
            </a:r>
            <a:r>
              <a:rPr lang="es-ES" dirty="0" smtClean="0"/>
              <a:t>ón, acabado y entrega de los productos.</a:t>
            </a:r>
          </a:p>
          <a:p>
            <a:endParaRPr lang="es-ES" dirty="0" smtClean="0"/>
          </a:p>
          <a:p>
            <a:r>
              <a:rPr lang="es-ES" dirty="0" smtClean="0"/>
              <a:t>VENDE MATERIAL IMPRESO</a:t>
            </a:r>
          </a:p>
          <a:p>
            <a:endParaRPr lang="es-ES" dirty="0" smtClean="0"/>
          </a:p>
          <a:p>
            <a:r>
              <a:rPr lang="es-ES" dirty="0" smtClean="0"/>
              <a:t>VENDE MATERIAS PRIMAS COMO:</a:t>
            </a:r>
          </a:p>
          <a:p>
            <a:pPr lvl="1"/>
            <a:r>
              <a:rPr lang="es-ES" dirty="0" smtClean="0"/>
              <a:t>TINTAS</a:t>
            </a:r>
          </a:p>
          <a:p>
            <a:pPr lvl="1"/>
            <a:r>
              <a:rPr lang="es-ES" dirty="0" smtClean="0"/>
              <a:t>LAMINADO</a:t>
            </a:r>
          </a:p>
          <a:p>
            <a:pPr lvl="1"/>
            <a:r>
              <a:rPr lang="es-ES" dirty="0" smtClean="0"/>
              <a:t>ARILLO, etc.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7200" y="443215"/>
            <a:ext cx="7583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</a:rPr>
              <a:t>¿QU</a:t>
            </a:r>
            <a:r>
              <a:rPr lang="fr-FR" sz="4000" b="1" dirty="0" err="1" smtClean="0">
                <a:solidFill>
                  <a:srgbClr val="FF0000"/>
                </a:solidFill>
              </a:rPr>
              <a:t>É</a:t>
            </a:r>
            <a:r>
              <a:rPr lang="es-ES" sz="4000" b="1" dirty="0" smtClean="0">
                <a:solidFill>
                  <a:srgbClr val="FF0000"/>
                </a:solidFill>
              </a:rPr>
              <a:t> HACE LITOGRAFIA GIL?</a:t>
            </a:r>
            <a:endParaRPr lang="es-E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5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13769"/>
            <a:ext cx="8229600" cy="4191924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AMPLIANDO SUS SERVICIOS.</a:t>
            </a:r>
          </a:p>
          <a:p>
            <a:endParaRPr lang="es-ES" dirty="0" smtClean="0"/>
          </a:p>
          <a:p>
            <a:r>
              <a:rPr lang="es-ES" dirty="0" smtClean="0"/>
              <a:t>HONDA NOS PIDE HACER UN SISTEMA DE PEDIDOS EN LINEA PARA LAS CONCESIONARIAS, PARA PODER DISTRIBUIR SUS MATERIALES.</a:t>
            </a:r>
          </a:p>
          <a:p>
            <a:endParaRPr lang="es-ES" dirty="0" smtClean="0"/>
          </a:p>
          <a:p>
            <a:r>
              <a:rPr lang="es-ES" dirty="0" smtClean="0"/>
              <a:t>COCA-COLA NOS PIDE HACER UN SISTEMA DE DISTRIBUCION DE SUS MATERIALES IMPRESOS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7200" y="443215"/>
            <a:ext cx="7583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</a:rPr>
              <a:t>¿</a:t>
            </a:r>
            <a:r>
              <a:rPr lang="es-ES_tradnl" sz="4000" b="1" dirty="0" smtClean="0">
                <a:solidFill>
                  <a:srgbClr val="FF0000"/>
                </a:solidFill>
              </a:rPr>
              <a:t>COMO PUEDE CRECER</a:t>
            </a: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>LITOGRAFIA GIL?</a:t>
            </a:r>
            <a:endParaRPr lang="es-E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6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27117"/>
            <a:ext cx="8229600" cy="3613475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CLIENTES AAA CAUTIVOS</a:t>
            </a:r>
          </a:p>
          <a:p>
            <a:endParaRPr lang="es-ES" dirty="0" smtClean="0"/>
          </a:p>
          <a:p>
            <a:r>
              <a:rPr lang="es-ES" dirty="0" smtClean="0"/>
              <a:t>AMPLIAS NAVES (BODEGAS)</a:t>
            </a:r>
          </a:p>
          <a:p>
            <a:endParaRPr lang="es-ES" dirty="0" smtClean="0"/>
          </a:p>
          <a:p>
            <a:r>
              <a:rPr lang="es-ES" dirty="0" smtClean="0"/>
              <a:t>MALENA ESTA DESARROLLANDO UN SISTEMA DE PEDIDOS EN LINEA.</a:t>
            </a:r>
          </a:p>
          <a:p>
            <a:endParaRPr lang="es-ES" dirty="0" smtClean="0"/>
          </a:p>
          <a:p>
            <a:r>
              <a:rPr lang="es-ES" dirty="0" smtClean="0"/>
              <a:t>SE PUEDE ACONDICIONAR UNA BODEGA PARA EL ALMACENAJE DE LOS PRODUCTOS.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7200" y="443215"/>
            <a:ext cx="7583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</a:rPr>
              <a:t>OPORTUNIDADES PARA LITOGRAFIA GIL</a:t>
            </a:r>
          </a:p>
        </p:txBody>
      </p:sp>
    </p:spTree>
    <p:extLst>
      <p:ext uri="{BB962C8B-B14F-4D97-AF65-F5344CB8AC3E}">
        <p14:creationId xmlns:p14="http://schemas.microsoft.com/office/powerpoint/2010/main" val="90606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223173"/>
            <a:ext cx="8229600" cy="28504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5200" b="1" dirty="0" smtClean="0">
                <a:solidFill>
                  <a:srgbClr val="FF0000"/>
                </a:solidFill>
              </a:rPr>
              <a:t>¿PERO QUIEN SE PUEDE </a:t>
            </a:r>
          </a:p>
          <a:p>
            <a:pPr marL="0" indent="0" algn="ctr">
              <a:buNone/>
            </a:pPr>
            <a:r>
              <a:rPr lang="es-ES" sz="5200" b="1" dirty="0" smtClean="0">
                <a:solidFill>
                  <a:srgbClr val="FF0000"/>
                </a:solidFill>
              </a:rPr>
              <a:t>ENCARGAR DE ESTO?</a:t>
            </a:r>
          </a:p>
          <a:p>
            <a:pPr marL="0" indent="0" algn="ctr">
              <a:buNone/>
            </a:pPr>
            <a:endParaRPr lang="es-ES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4000" dirty="0" smtClean="0"/>
              <a:t>YA TODOS TIENEN SUS RESPONSABILIDADES Y NO QUEREMOS DESPERDICIAR LA OPORTUNIDAD DE NEGOCIO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7200" y="443215"/>
            <a:ext cx="7583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/>
              <a:t>LITOGRAFIA GIL NECESITA OFRECER UN SISTEMA DE ALMACENAJE Y DISTRIBUCION EN LINEA PARA LOS PRODUCTOS IMPRESOS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73084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113" y="4002690"/>
            <a:ext cx="8229600" cy="1820534"/>
          </a:xfrm>
        </p:spPr>
        <p:txBody>
          <a:bodyPr>
            <a:normAutofit/>
          </a:bodyPr>
          <a:lstStyle/>
          <a:p>
            <a:r>
              <a:rPr lang="es-ES" dirty="0" smtClean="0"/>
              <a:t>¡¡ES LA SOLUCION!!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-61717" b="-61717"/>
          <a:stretch>
            <a:fillRect/>
          </a:stretch>
        </p:blipFill>
        <p:spPr>
          <a:xfrm>
            <a:off x="1314450" y="0"/>
            <a:ext cx="7725531" cy="4247932"/>
          </a:xfrm>
        </p:spPr>
      </p:pic>
    </p:spTree>
    <p:extLst>
      <p:ext uri="{BB962C8B-B14F-4D97-AF65-F5344CB8AC3E}">
        <p14:creationId xmlns:p14="http://schemas.microsoft.com/office/powerpoint/2010/main" val="85960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511" y="2121450"/>
            <a:ext cx="8229600" cy="1143000"/>
          </a:xfrm>
        </p:spPr>
        <p:txBody>
          <a:bodyPr/>
          <a:lstStyle/>
          <a:p>
            <a:r>
              <a:rPr lang="es-ES" dirty="0" smtClean="0"/>
              <a:t>¿QUI</a:t>
            </a:r>
            <a:r>
              <a:rPr lang="fr-FR" dirty="0" err="1" smtClean="0"/>
              <a:t>É</a:t>
            </a:r>
            <a:r>
              <a:rPr lang="es-ES" dirty="0" smtClean="0"/>
              <a:t>N ES </a:t>
            </a:r>
            <a:r>
              <a:rPr lang="es-ES" b="1" dirty="0" smtClean="0"/>
              <a:t>PAINAXPRESS?</a:t>
            </a: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648138" y="3156226"/>
            <a:ext cx="7907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_tradnl" sz="2400" dirty="0" smtClean="0"/>
          </a:p>
          <a:p>
            <a:pPr algn="ctr"/>
            <a:r>
              <a:rPr lang="es-ES_tradnl" sz="2400" dirty="0" smtClean="0"/>
              <a:t>Somos una empresa mexicana de pedidos en línea. </a:t>
            </a:r>
          </a:p>
          <a:p>
            <a:pPr algn="ctr"/>
            <a:r>
              <a:rPr lang="es-ES_tradnl" sz="2400" dirty="0" smtClean="0"/>
              <a:t>Almacenamos tu material, habilitamos una página de internet para que tus consumidores puedan hacer los pedidos y nos encargamos de mandar los pedidos en 72 horas. Le damos seguimiento a los pedidos y verificamos telefónicamente que el material llegue a su destino.</a:t>
            </a:r>
            <a:endParaRPr lang="es-E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510" y="1583643"/>
            <a:ext cx="8229600" cy="1143000"/>
          </a:xfrm>
        </p:spPr>
        <p:txBody>
          <a:bodyPr/>
          <a:lstStyle/>
          <a:p>
            <a:r>
              <a:rPr lang="es-ES" dirty="0" smtClean="0"/>
              <a:t>¿</a:t>
            </a:r>
            <a:r>
              <a:rPr lang="en-US" dirty="0" smtClean="0"/>
              <a:t>COMO FUNCIONA </a:t>
            </a:r>
            <a:r>
              <a:rPr lang="es-ES" b="1" dirty="0" smtClean="0"/>
              <a:t>PAINAXPRESS?</a:t>
            </a: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648138" y="2726643"/>
            <a:ext cx="7907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ES_tradnl" sz="2400" dirty="0" smtClean="0"/>
              <a:t>Ingresa tu usuario y contraseña.</a:t>
            </a:r>
          </a:p>
          <a:p>
            <a:pPr marL="457200" indent="-457200">
              <a:buAutoNum type="arabicPeriod"/>
            </a:pPr>
            <a:endParaRPr lang="es-ES_tradnl" sz="2400" dirty="0" smtClean="0"/>
          </a:p>
          <a:p>
            <a:pPr marL="457200" indent="-457200">
              <a:buAutoNum type="arabicPeriod"/>
            </a:pPr>
            <a:r>
              <a:rPr lang="es-ES_tradnl" sz="2400" dirty="0" smtClean="0"/>
              <a:t>Selecciona </a:t>
            </a:r>
            <a:r>
              <a:rPr lang="es-ES_tradnl" sz="2400" b="1" dirty="0" smtClean="0"/>
              <a:t>Pedidos</a:t>
            </a:r>
            <a:r>
              <a:rPr lang="es-ES_tradnl" sz="2400" dirty="0" smtClean="0"/>
              <a:t> si quieres hacer un pedido o </a:t>
            </a:r>
            <a:r>
              <a:rPr lang="es-ES_tradnl" sz="2400" b="1" dirty="0" smtClean="0"/>
              <a:t>Reportes</a:t>
            </a:r>
            <a:r>
              <a:rPr lang="es-ES_tradnl" sz="2400" dirty="0" smtClean="0"/>
              <a:t> si quieres ver el seguimiento de tu pedido o el historial de pedidos.</a:t>
            </a:r>
          </a:p>
          <a:p>
            <a:pPr marL="457200" indent="-457200">
              <a:buAutoNum type="arabicPeriod"/>
            </a:pPr>
            <a:endParaRPr lang="es-ES_tradnl" sz="2400" dirty="0" smtClean="0"/>
          </a:p>
          <a:p>
            <a:pPr marL="457200" indent="-457200">
              <a:buAutoNum type="arabicPeriod"/>
            </a:pPr>
            <a:r>
              <a:rPr lang="es-ES_tradnl" sz="2400" dirty="0" smtClean="0"/>
              <a:t>Selecciona en </a:t>
            </a:r>
            <a:r>
              <a:rPr lang="es-ES_tradnl" sz="2400" b="1" dirty="0" smtClean="0"/>
              <a:t>Pedidos</a:t>
            </a:r>
            <a:r>
              <a:rPr lang="es-ES_tradnl" sz="2400" dirty="0" smtClean="0"/>
              <a:t> la cantidad y los materiales que necesitas. Revisa los datos y si </a:t>
            </a:r>
            <a:r>
              <a:rPr lang="es-ES_tradnl" sz="2400" dirty="0" err="1" smtClean="0"/>
              <a:t>est</a:t>
            </a:r>
            <a:r>
              <a:rPr lang="es-ES_tradnl" sz="2400" dirty="0" err="1"/>
              <a:t>a</a:t>
            </a:r>
            <a:r>
              <a:rPr lang="es-ES_tradnl" sz="2400" dirty="0" err="1" smtClean="0"/>
              <a:t>n</a:t>
            </a:r>
            <a:r>
              <a:rPr lang="es-ES_tradnl" sz="2400" dirty="0" smtClean="0"/>
              <a:t> correctos presiona finalizar pedido. Imprime tu pedido y en 72 horas tendr</a:t>
            </a:r>
            <a:r>
              <a:rPr lang="es-ES_tradnl" sz="2400" dirty="0" smtClean="0"/>
              <a:t>ás el material en el destino.</a:t>
            </a:r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6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433</Words>
  <Application>Microsoft Macintosh PowerPoint</Application>
  <PresentationFormat>Presentación en pantalla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LITOGRAFIA GIL</vt:lpstr>
      <vt:lpstr>VENTAS </vt:lpstr>
      <vt:lpstr>Presentación de PowerPoint</vt:lpstr>
      <vt:lpstr>Presentación de PowerPoint</vt:lpstr>
      <vt:lpstr>Presentación de PowerPoint</vt:lpstr>
      <vt:lpstr>Presentación de PowerPoint</vt:lpstr>
      <vt:lpstr>¡¡ES LA SOLUCION!!</vt:lpstr>
      <vt:lpstr>¿QUIÉN ES PAINAXPRESS?</vt:lpstr>
      <vt:lpstr>¿COMO FUNCIONA PAINAXPRESS?</vt:lpstr>
      <vt:lpstr>VENTAJAS PARA LITOGRAFIA GIL DE TRABAJAR CON PAINAXPRESS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LITOGRAFIA GIL</dc:title>
  <dc:creator>Alma Gil</dc:creator>
  <cp:lastModifiedBy>Alma Gil</cp:lastModifiedBy>
  <cp:revision>24</cp:revision>
  <dcterms:created xsi:type="dcterms:W3CDTF">2013-09-05T21:59:31Z</dcterms:created>
  <dcterms:modified xsi:type="dcterms:W3CDTF">2013-09-06T00:37:56Z</dcterms:modified>
</cp:coreProperties>
</file>